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61"/>
    <a:srgbClr val="006B5E"/>
    <a:srgbClr val="6F9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04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E844-10BA-437A-ACF9-B4ACA978080C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oking gradi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201975"/>
            <a:ext cx="6858000" cy="1942025"/>
          </a:xfrm>
          <a:prstGeom prst="rect">
            <a:avLst/>
          </a:prstGeom>
          <a:effectLst/>
        </p:spPr>
      </p:pic>
      <p:sp>
        <p:nvSpPr>
          <p:cNvPr id="6" name="Rectangle 5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633210"/>
            <a:ext cx="3920036" cy="523220"/>
          </a:xfrm>
          <a:prstGeom prst="rect">
            <a:avLst/>
          </a:prstGeom>
          <a:solidFill>
            <a:srgbClr val="00716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itchFamily="34" charset="0"/>
              </a:rPr>
              <a:t>Free Cooking Classes</a:t>
            </a:r>
            <a:endParaRPr lang="en-US" sz="2800" i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ill Sans MT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819400" y="2895600"/>
            <a:ext cx="3581400" cy="403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Cooking Matters® is a cooking-based nutrition education program that empowers kids, adults, and families with skills, knowledge, and confidence to plan and create nutritious meals on a limited budget.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Courses are taught by professional chefs and nutritionists.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Cooking Matters participants receive:</a:t>
            </a:r>
          </a:p>
          <a:p>
            <a:pPr indent="-4572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Meal planning and cooking instruction</a:t>
            </a: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Lessons on nutrition and healthy living</a:t>
            </a: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An in-class meal or snack</a:t>
            </a: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FREE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 take-home groceries to practice skills learned in class at home</a:t>
            </a: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Cooking Matters Curriculum &amp; Recipe Book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33400" y="2921000"/>
            <a:ext cx="2133600" cy="2946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Next Class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Cooking Matters for [class type]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Where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[host site]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[address 1]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[address 2]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When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Every [day]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[date] – [date]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[time] – [time]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30783" y="6096000"/>
            <a:ext cx="1938835" cy="100127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7161"/>
                </a:solidFill>
                <a:effectLst/>
                <a:latin typeface="Gill Sans MT" pitchFamily="34" charset="0"/>
              </a:rPr>
              <a:t>For More Information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6B5E"/>
                </a:solidFill>
                <a:effectLst/>
                <a:latin typeface="Gill Sans MT" pitchFamily="34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John Doe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(919) 749-2633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John.doe@gmail.com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2286000"/>
            <a:ext cx="5943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Learn how to shop for and prepare healthy, delicious foods on a budget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3418" y="328011"/>
            <a:ext cx="1676400" cy="1066800"/>
          </a:xfrm>
          <a:prstGeom prst="rect">
            <a:avLst/>
          </a:prstGeom>
          <a:noFill/>
          <a:ln>
            <a:solidFill>
              <a:srgbClr val="006B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38837" y="592604"/>
            <a:ext cx="147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LOGO HERE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1557"/>
            <a:ext cx="661271" cy="1682608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06" y="279209"/>
            <a:ext cx="987394" cy="1720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122</Words>
  <Application>Microsoft Office PowerPoint</Application>
  <PresentationFormat>Letter Paper (8.5x11 in)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Company>Refurbished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Yvonne Wagner</dc:creator>
  <cp:lastModifiedBy>Alexa Appelman</cp:lastModifiedBy>
  <cp:revision>4</cp:revision>
  <dcterms:created xsi:type="dcterms:W3CDTF">2013-04-29T15:24:20Z</dcterms:created>
  <dcterms:modified xsi:type="dcterms:W3CDTF">2017-08-09T18:42:07Z</dcterms:modified>
</cp:coreProperties>
</file>